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5" r:id="rId3"/>
    <p:sldId id="322" r:id="rId4"/>
    <p:sldId id="324" r:id="rId5"/>
    <p:sldId id="325" r:id="rId6"/>
    <p:sldId id="326" r:id="rId7"/>
    <p:sldId id="327" r:id="rId8"/>
    <p:sldId id="314" r:id="rId9"/>
  </p:sldIdLst>
  <p:sldSz cx="12188825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6" autoAdjust="0"/>
    <p:restoredTop sz="94629" autoAdjust="0"/>
  </p:normalViewPr>
  <p:slideViewPr>
    <p:cSldViewPr showGuides="1">
      <p:cViewPr>
        <p:scale>
          <a:sx n="60" d="100"/>
          <a:sy n="60" d="100"/>
        </p:scale>
        <p:origin x="-1236" y="-174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pos="3839"/>
        <p:guide pos="959"/>
        <p:guide pos="6143"/>
        <p:guide pos="1247"/>
        <p:guide pos="7007"/>
        <p:guide pos="5855"/>
        <p:guide pos="671"/>
        <p:guide pos="7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61357" y="188640"/>
            <a:ext cx="1034968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ФЕДЕРАЛЬНОЕ ГОСУДАРСТВЕННОЕ БЮДЖЕТНОЕ УЧРЕЖДЕНИЕ</a:t>
            </a:r>
            <a:br>
              <a:rPr lang="ru-RU" sz="2200" dirty="0" smtClean="0"/>
            </a:br>
            <a:r>
              <a:rPr lang="ru-RU" sz="2200" dirty="0" smtClean="0"/>
              <a:t>ВЫСШЕГО ОБРАЗОВАНИЯ</a:t>
            </a:r>
            <a:br>
              <a:rPr lang="ru-RU" sz="2200" dirty="0" smtClean="0"/>
            </a:br>
            <a:r>
              <a:rPr lang="ru-RU" sz="2200" dirty="0" smtClean="0"/>
              <a:t>«УРАЛЬСКИЙ ИНСТИТУТ ГОСУДАРСТВЕННЙО ПРОТИВОПОЖАРНОЙ СЛУЖБЫ»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2200" dirty="0" smtClean="0"/>
              <a:t>МИНИСТЕРСТВА РОССИЙСКОЙ ФЕДЕРАЦИИ ПО ДЕЛАМ ГРАЖДАНСКОЙ ОБОРОНЫ, ЧРЕЗВЫЧАЙНЫМ СИТУАЦИЯМ И ЛИКВИДАЦИИ ПОСЛЕДСТВИЙ СТИХИЙНЫХ БЕДСТВИЙ</a:t>
            </a:r>
            <a:endParaRPr lang="ru-RU" sz="2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89756" y="2780928"/>
            <a:ext cx="11999069" cy="30963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О плане научной деятельности института на 2018 год</a:t>
            </a:r>
          </a:p>
          <a:p>
            <a:endParaRPr lang="ru-RU" sz="4000" b="1" cap="none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5" name="Рисунок 4" descr="Эмблема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48" y="0"/>
            <a:ext cx="115212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5230316" y="6237312"/>
            <a:ext cx="2160241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Екатеринбург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spc="100" dirty="0" smtClean="0">
                <a:latin typeface="+mj-lt"/>
                <a:ea typeface="+mj-ea"/>
                <a:cs typeface="+mj-cs"/>
              </a:rPr>
              <a:t>2017</a:t>
            </a:r>
            <a:endParaRPr kumimoji="0" lang="ru-RU" sz="2200" b="0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p:transition spd="med" advTm="16188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692696"/>
            <a:ext cx="108012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План научной деятельности института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2018 год</a:t>
            </a:r>
            <a:endParaRPr lang="ru-RU" sz="4000" b="1" u="sng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5780" y="2132856"/>
            <a:ext cx="11593288" cy="41044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Приоритетные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направления исследований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института: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пожарная и промышленная безопасность;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защита окружающей среды;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гуманитарные аспекты обеспечения пожарной безопасности;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правовое обеспечение деятельности Государственной противопожарной службы МЧС России;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теория и методика обучения и воспитания.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Эмблема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48" y="0"/>
            <a:ext cx="9098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p:transition spd="med" advTm="21714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мблема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48" y="0"/>
            <a:ext cx="9098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85900" y="61361"/>
            <a:ext cx="979308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апланировано в рамках научно-исследовательской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опытно-конструкторской работы: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05780" y="2060848"/>
            <a:ext cx="114492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работа по плану научно-исследовательских и опытно-конструкторских работ МЧС России на 2018 год (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системы применения электронных идентификационных знаков для фильтрующих противогазов с целью выявления контрафактных изделий, кафедра управления в кризисных ситуациях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 инициативных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 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заказу ФГБОУ ВО Уральский институт ГПС МЧС России).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мблема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48" y="0"/>
            <a:ext cx="9098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85900" y="492249"/>
            <a:ext cx="97930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Координационная деятельность:</a:t>
            </a:r>
            <a:endParaRPr kumimoji="0" lang="ru-RU" sz="4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05780" y="1905794"/>
            <a:ext cx="114492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just">
              <a:buFont typeface="Wingdings" pitchFamily="2" charset="2"/>
              <a:buChar char="Ø"/>
            </a:pPr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  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роведение комиссии по подготовке научно-педагогических кадров;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Проведение заседания совета молодых ученых;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Проведение научно-технического  совета;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Проведение заседания научного общества курсантов, слушателей и студентов;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Проведение заседания редакционно-издательского совета.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мблема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48" y="0"/>
            <a:ext cx="9098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85900" y="488866"/>
            <a:ext cx="9793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Подготовка научных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трудов и изданий: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49796" y="2470242"/>
            <a:ext cx="1102755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выполнение </a:t>
            </a: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диссертационных работ (54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сотрудника);</a:t>
            </a:r>
            <a:r>
              <a:rPr lang="ru-RU" sz="3200" dirty="0" smtClean="0"/>
              <a:t>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itchFamily="18" charset="0"/>
              </a:rPr>
              <a:t>подготовка 11 учебных пособий на гриф Министерства образования и науки,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МЧС и ДПО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МЧС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издание 8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монографий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мблема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48" y="0"/>
            <a:ext cx="9098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85900" y="427551"/>
            <a:ext cx="9793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Научные мероприятия: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49796" y="1484784"/>
            <a:ext cx="1102755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Международном салоне «Комплексная безопасность-2018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участие в Школе молодых ученых;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проведение дней науки «Актуальные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проблемы и инновации в обеспечении безопасности» (ноябрь-декабрь 2018 г.);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37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научных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различного уровня (конференции, конкурсы, выставки, круглые столы и т.д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020" y="1988840"/>
            <a:ext cx="7200800" cy="13681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Эмблема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48" y="0"/>
            <a:ext cx="9098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77988" y="0"/>
            <a:ext cx="4968552" cy="457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endParaRPr kumimoji="0" lang="ru-RU" sz="3200" b="1" i="0" u="sng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p:transition spd="med" advTm="10779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TS102895261</Template>
  <TotalTime>0</TotalTime>
  <Words>244</Words>
  <Application>Microsoft Office PowerPoint</Application>
  <PresentationFormat>Произвольный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TS102895261</vt:lpstr>
      <vt:lpstr>ФЕДЕРАЛЬНОЕ ГОСУДАРСТВЕННОЕ БЮДЖЕТНОЕ УЧРЕЖДЕНИЕ ВЫСШЕГО ОБРАЗОВАНИЯ «УРАЛЬСКИЙ ИНСТИТУТ ГОСУДАРСТВЕННЙО ПРОТИВОПОЖАРНОЙ СЛУЖБЫ»  МИНИСТЕРСТВА РОССИЙСКОЙ ФЕДЕРАЦИИ ПО ДЕЛАМ ГРАЖДАНСКОЙ ОБОРОНЫ, ЧРЕЗВЫЧАЙНЫМ СИТУАЦИЯМ И ЛИКВИДАЦИИ ПОСЛЕДСТВИЙ СТИХИЙНЫХ БЕДСТВИЙ</vt:lpstr>
      <vt:lpstr>      План научной деятельности института  на 2018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2014-04-25T08:36:37Z</dcterms:created>
  <dcterms:modified xsi:type="dcterms:W3CDTF">2017-12-26T03:40:22Z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